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</p:sldIdLst>
  <p:sldSz cx="9144000" cy="5143500" type="screen16x9"/>
  <p:notesSz cx="6858000" cy="9144000"/>
  <p:embeddedFontLst>
    <p:embeddedFont>
      <p:font typeface="Livvic" pitchFamily="2" charset="-18"/>
      <p:regular r:id="rId15"/>
      <p:bold r:id="rId16"/>
      <p:italic r:id="rId17"/>
      <p:boldItalic r:id="rId18"/>
    </p:embeddedFont>
    <p:embeddedFont>
      <p:font typeface="Oswald" pitchFamily="2" charset="-18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DAA8E-1747-439D-8D4A-DAD2C5A6D801}">
  <a:tblStyle styleId="{65ADAA8E-1747-439D-8D4A-DAD2C5A6D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3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8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2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9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3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7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eksch/Interaktivni-periodicka-tabulka-prvk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PERIODICKÁ </a:t>
            </a:r>
            <a:br>
              <a:rPr lang="cs-CZ" dirty="0"/>
            </a:br>
            <a:r>
              <a:rPr lang="cs-CZ" dirty="0"/>
              <a:t>TABULKA</a:t>
            </a:r>
            <a:br>
              <a:rPr lang="cs-CZ" dirty="0"/>
            </a:br>
            <a:r>
              <a:rPr lang="cs-CZ" dirty="0"/>
              <a:t>PRVKŮ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Šícha Václav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75ACC72-025F-F764-5910-2F14140F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13" y="1368750"/>
            <a:ext cx="2406000" cy="240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A640A41-0DD1-AE11-10D3-C2F4F4FE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9" y="1271047"/>
            <a:ext cx="4240476" cy="306135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612966B-141A-CB29-CC2F-AADD8F1D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340" y="252017"/>
            <a:ext cx="3674511" cy="46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175260" y="4206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E537257-41FF-F633-89F3-5BDF1A0F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1259656"/>
            <a:ext cx="4613956" cy="262418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7E936ED6-623E-A592-403E-2E65E43B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38" y="726950"/>
            <a:ext cx="4860662" cy="4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3AB19A6-4C39-60E1-CE92-1B7B897EB51C}"/>
              </a:ext>
            </a:extLst>
          </p:cNvPr>
          <p:cNvSpPr txBox="1"/>
          <p:nvPr/>
        </p:nvSpPr>
        <p:spPr>
          <a:xfrm>
            <a:off x="1580243" y="696686"/>
            <a:ext cx="5983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tx1"/>
                </a:solidFill>
              </a:rPr>
              <a:t>DĚKUJI ZA POZORNOST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8B94E8D-23F4-9382-0311-AEE16645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52" y="2378032"/>
            <a:ext cx="387433" cy="3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8855138B-E75E-4694-F470-63358B0DDB2E}"/>
              </a:ext>
            </a:extLst>
          </p:cNvPr>
          <p:cNvSpPr txBox="1"/>
          <p:nvPr/>
        </p:nvSpPr>
        <p:spPr>
          <a:xfrm>
            <a:off x="1817913" y="2417861"/>
            <a:ext cx="55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  <a:hlinkClick r:id="rId3"/>
              </a:rPr>
              <a:t>odkaz na </a:t>
            </a:r>
            <a:r>
              <a:rPr lang="cs-CZ" dirty="0" err="1">
                <a:solidFill>
                  <a:schemeClr val="tx1"/>
                </a:solidFill>
                <a:hlinkClick r:id="rId3"/>
              </a:rPr>
              <a:t>repozitář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Seznámení s Programem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20000" y="1126111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b="1" dirty="0"/>
              <a:t>Program je určený k výuce chemie a okrajově i molekulární fyziky. 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cs-CZ" sz="14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-CZ" b="1" dirty="0"/>
              <a:t>Uživatelům umožňuje: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prvky v periodické tabulce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získávat detailní informace o jednotlivých prvcích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provádět výpočty molekulární hmotnosti zadaných molekul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Výsledky výpočtů lze uložit pro pozdější použití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různé režimy zobrazení.</a:t>
            </a: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415200" y="1435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Ovládání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B46FDE1-986B-4F4C-7019-1CB21CDD5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60515"/>
              </p:ext>
            </p:extLst>
          </p:nvPr>
        </p:nvGraphicFramePr>
        <p:xfrm>
          <a:off x="780142" y="716211"/>
          <a:ext cx="7583715" cy="402336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3769152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3814563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Funkce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Klávesa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90685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Procházení tabulky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Šipky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(Up, Down, Left, Right)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Zobrazení podrobností k prvku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Enter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Další režim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down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Předchozí režim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up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Výpočet molekulární hmotnost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8034133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Přidat prvek do výpočtu molekulární hmotnosti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03207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Návrat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Backspace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780306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Uložit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312814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Vynulovat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20785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Konec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5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6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57143" y="249714"/>
            <a:ext cx="1133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Použití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3288DD6-5C22-4856-6336-F16858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20" y="887660"/>
            <a:ext cx="5846359" cy="3360590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A84F7D8A-F216-002C-27E7-A9CB1CBB42D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41338" y="1509485"/>
            <a:ext cx="612314" cy="139433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28E60E98-7F2B-B3C2-0CF6-448D43B6B549}"/>
              </a:ext>
            </a:extLst>
          </p:cNvPr>
          <p:cNvSpPr txBox="1"/>
          <p:nvPr/>
        </p:nvSpPr>
        <p:spPr>
          <a:xfrm>
            <a:off x="-367139" y="1247875"/>
            <a:ext cx="180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Kurzor</a:t>
            </a:r>
          </a:p>
          <a:p>
            <a:pPr algn="r"/>
            <a:r>
              <a:rPr lang="cs-CZ" b="1" dirty="0">
                <a:solidFill>
                  <a:schemeClr val="tx1"/>
                </a:solidFill>
              </a:rPr>
              <a:t>Posun šipkami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61C6E17B-8DB4-3222-C5C1-EE77EC220D6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08280" y="3686629"/>
            <a:ext cx="455206" cy="20899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876BC1E-B5F9-1156-8E05-C4D9FE8F05F9}"/>
              </a:ext>
            </a:extLst>
          </p:cNvPr>
          <p:cNvSpPr txBox="1"/>
          <p:nvPr/>
        </p:nvSpPr>
        <p:spPr>
          <a:xfrm>
            <a:off x="-500197" y="3741736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Nápověda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E3B5C1BE-1AC0-1AC5-80CE-173B0D3C74C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639456" y="4114800"/>
            <a:ext cx="0" cy="413010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425E6DE-6CD2-AB96-7B0E-73927CF265DD}"/>
              </a:ext>
            </a:extLst>
          </p:cNvPr>
          <p:cNvSpPr txBox="1"/>
          <p:nvPr/>
        </p:nvSpPr>
        <p:spPr>
          <a:xfrm>
            <a:off x="949199" y="4527810"/>
            <a:ext cx="738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tx1"/>
                </a:solidFill>
              </a:rPr>
              <a:t>Stisknutím klávesy Insert přidáte do výpočtu jeden atom vybraného prvku. Potřebujete-li například zadat molekulu O₂, vyberete kyslík a stisknete Insert dvakrát.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6B4B8668-7D03-B5DF-D18F-0A70AE49DDA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318354" y="3701877"/>
            <a:ext cx="1390621" cy="193747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839D280-AD0A-6B92-0560-0F279F6EDDB0}"/>
              </a:ext>
            </a:extLst>
          </p:cNvPr>
          <p:cNvSpPr txBox="1"/>
          <p:nvPr/>
        </p:nvSpPr>
        <p:spPr>
          <a:xfrm>
            <a:off x="7708975" y="3547988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Aktuální režim</a:t>
            </a: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41BD06F2-9ABB-7CDA-B5F4-42C353A9E50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754175" y="447141"/>
            <a:ext cx="398100" cy="969429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E072E7B-A60D-3B04-1B8D-5338F6EF200D}"/>
              </a:ext>
            </a:extLst>
          </p:cNvPr>
          <p:cNvSpPr txBox="1"/>
          <p:nvPr/>
        </p:nvSpPr>
        <p:spPr>
          <a:xfrm>
            <a:off x="1945698" y="293252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Základní informace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F9B783EC-EA8C-E767-1227-FCE51761913F}"/>
              </a:ext>
            </a:extLst>
          </p:cNvPr>
          <p:cNvSpPr txBox="1"/>
          <p:nvPr/>
        </p:nvSpPr>
        <p:spPr>
          <a:xfrm>
            <a:off x="5201589" y="293252"/>
            <a:ext cx="18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Informace podle zvoleného režimu</a:t>
            </a: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0D51A795-DAC3-8DA3-B245-568294BE0D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564552" y="554862"/>
            <a:ext cx="637037" cy="109405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1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Hlavní obrazovka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2024-06-02 13-21-19">
            <a:hlinkClick r:id="" action="ppaction://media"/>
            <a:extLst>
              <a:ext uri="{FF2B5EF4-FFF2-40B4-BE49-F238E27FC236}">
                <a16:creationId xmlns:a16="http://schemas.microsoft.com/office/drawing/2014/main" id="{11EE32D1-E798-6643-EBCF-520160595A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9" end="5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Detail prvku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2024-06-02 13-16-54">
            <a:hlinkClick r:id="" action="ppaction://media"/>
            <a:extLst>
              <a:ext uri="{FF2B5EF4-FFF2-40B4-BE49-F238E27FC236}">
                <a16:creationId xmlns:a16="http://schemas.microsoft.com/office/drawing/2014/main" id="{D49C88C7-5582-8A0E-4F0E-EC06CC9FD1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4" end="30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Výpočet molekulární hmotnosti</a:t>
            </a:r>
            <a:endParaRPr dirty="0"/>
          </a:p>
        </p:txBody>
      </p:sp>
      <p:pic>
        <p:nvPicPr>
          <p:cNvPr id="3" name="2024-06-02 13-33-57">
            <a:hlinkClick r:id="" action="ppaction://media"/>
            <a:extLst>
              <a:ext uri="{FF2B5EF4-FFF2-40B4-BE49-F238E27FC236}">
                <a16:creationId xmlns:a16="http://schemas.microsoft.com/office/drawing/2014/main" id="{7F0AB116-BFE2-B530-D094-B3E123C626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2" end="4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ED18F2-858F-06DC-2508-D988AD7B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1823"/>
              </p:ext>
            </p:extLst>
          </p:nvPr>
        </p:nvGraphicFramePr>
        <p:xfrm>
          <a:off x="203882" y="1642110"/>
          <a:ext cx="8736235" cy="197801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4341961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4394274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printLine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*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format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...);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Libovolný výpis na zvolené pozici. Využívá funkci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clearPreviousOutput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updateOutput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Volána z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main.c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Vyvolá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getMode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 Aktualizuje vypsaná data ke zvolenému prvku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getMode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Zjistí aktuální režim a vypíše k němu popisky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keyDown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Převede kódy kláves na stavy 0 - 9. Také řídi výběr režimu. Vyvolává potvrzovací okno při stisku ESC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moveCursor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XX,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YY);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Řídí Posun kurzoru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5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23A83D4-4E7E-FC39-0807-C69D4701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965907"/>
            <a:ext cx="3741744" cy="121168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192F66A-D997-DCF0-1119-E4941DEF5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7" t="8043" r="7257" b="8071"/>
          <a:stretch/>
        </p:blipFill>
        <p:spPr>
          <a:xfrm>
            <a:off x="5352093" y="1421129"/>
            <a:ext cx="2540000" cy="23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386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276</Words>
  <Application>Microsoft Office PowerPoint</Application>
  <PresentationFormat>Předvádění na obrazovce (16:9)</PresentationFormat>
  <Paragraphs>61</Paragraphs>
  <Slides>12</Slides>
  <Notes>11</Notes>
  <HiddenSlides>0</HiddenSlides>
  <MMClips>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Arial</vt:lpstr>
      <vt:lpstr>Livvic</vt:lpstr>
      <vt:lpstr>Roboto</vt:lpstr>
      <vt:lpstr>Oswald</vt:lpstr>
      <vt:lpstr>Roboto Condensed Light</vt:lpstr>
      <vt:lpstr>Software Development Bussines Plan by Slidesgo</vt:lpstr>
      <vt:lpstr>PERIODICKÁ  TABULKA PRVKŮ</vt:lpstr>
      <vt:lpstr>Seznámení s Programem </vt:lpstr>
      <vt:lpstr>Ovládání </vt:lpstr>
      <vt:lpstr>Použití </vt:lpstr>
      <vt:lpstr>Hlavní obrazovka </vt:lpstr>
      <vt:lpstr>Detail prvku </vt:lpstr>
      <vt:lpstr>Výpočet molekulární hmotnosti</vt:lpstr>
      <vt:lpstr>Popis některých funkcí </vt:lpstr>
      <vt:lpstr>Popis některých funkcí </vt:lpstr>
      <vt:lpstr>Popis některých funkcí </vt:lpstr>
      <vt:lpstr>Popis int main() 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Vašek Šícha</dc:creator>
  <cp:lastModifiedBy>Vašek Šícha</cp:lastModifiedBy>
  <cp:revision>5</cp:revision>
  <dcterms:modified xsi:type="dcterms:W3CDTF">2024-06-02T14:21:42Z</dcterms:modified>
</cp:coreProperties>
</file>